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74"/>
  </p:normalViewPr>
  <p:slideViewPr>
    <p:cSldViewPr snapToGrid="0" snapToObjects="1">
      <p:cViewPr varScale="1">
        <p:scale>
          <a:sx n="104" d="100"/>
          <a:sy n="104" d="100"/>
        </p:scale>
        <p:origin x="232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20DB62-3CAD-094B-8C23-5A06CED3143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FEC3026-D52D-864B-8A3F-BDB18B825B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6C8A7D-0E2F-B24E-AEAC-F64D1AEEBE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F7CF70-7C62-6E42-8D8F-62E587BF4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FCB4F8-5314-D24A-BBF6-BBF98D3937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801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7DA92B-DD68-AE41-BD27-02A1296107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2B1CF1D-55AE-8B41-ACB4-1F7CB53BE6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F1197E-EE21-274A-B8C8-3A60CE9430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A838AD-4DA7-DF4F-B4F0-24E7083287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17A450-34D4-6A43-B0D1-8036E95D1E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342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3B1CC78-22AF-FB4C-82FF-BBEFB922D5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5C9A199-FF46-FD40-A140-165B8AA502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2298E4-AB5B-004E-A23D-FB0973F330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FB6EC7-F8EE-054F-8FE3-FA1C2309E4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D03060-AFE1-034C-B71F-3A1AD7918C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400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6B146D-5044-9540-B15C-ACF8D64A3F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099081-76E0-114A-8BBC-B0D3EB08B2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FC4A9F-0096-864E-9D4C-3C4EA0B30A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15CB0A-B95E-F341-BC4B-FD14387671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C10BF9-CF36-DA42-9561-D066EF2695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809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1BAD12-DF62-D646-811E-B9B3BDA22F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7083BED-F57F-BE40-9DC3-B146D574D4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8BF0F6-24D1-404D-8388-024446AF8D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06E6B2-3A48-4D4A-AB20-BEA7DAB99F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6EF0F8-DF33-714D-A924-3E2400CC46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645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0AF57-05ED-F240-808D-012D062B43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9DC89F-05BF-E14B-9057-657986B048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CD5205-3D43-D244-B7F8-70C26F97D0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D838BA3-60DD-F046-BD26-16087631A9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2A20BA7-35A6-7547-908A-91C6C1F8E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37F10E-D759-8144-8E53-535615068C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977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9D28DD-B177-B74B-B4DE-F9DCC19001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D63A508-5033-A74F-A714-7845C56728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D6A8D8-0F56-0248-9DDA-CC25A0087C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537DC8A-C74A-6C4B-95DC-65CBEB1029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29D5CA7-5784-B843-9B86-1239CADEB37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348EBD7-1527-1B42-93E7-41A35DFEF1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4D5A3D2-9A26-9D40-A74B-3568E51063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50BC8B4-769D-A34E-8425-FC7B8E95A5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982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2D1AD-1041-7143-941A-25AD04C537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FEF9C2F-9108-A24C-BC4B-99E8A3FB05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D0970E9-5555-C64F-9B73-0B7A506106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6FE5C36-09CC-D34D-80EC-A16F0BE747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7172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582EE0A-F7A6-EF46-8B53-0EF8E4A275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2BB0957-7C2A-284E-879C-2A5C1E3AB6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563AE69-2D08-1B44-9408-D320928C7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291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6D85D6-2C14-FF41-B98D-8983825F38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8F9D69-2001-F149-B7DF-4D8DC776C0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60AAC0-044E-0C4D-A910-E3425A642A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6BF543-49B3-3748-88A8-EB41F9539F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96AE09-CA00-1740-8EBB-D166427114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799A128-5F6D-DF42-BA30-06C87A41A3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266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CAE7F3-EC4B-F24A-8720-59E04AE39E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64C23AC-DC06-444F-BE62-1C12F23BDE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15C353A-42F5-8F46-8FE6-4E1D69B52B6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CBB33E9-F8DE-1D45-97FE-20DC2D4F63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FB8F8B-598F-304C-B9CA-65B7393333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289EADD-0A47-0149-9BA1-53D5C62359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6845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D809E66-F5B0-8A4E-B11B-2E29D6BB40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41A1F7B-E918-A042-AF5A-CB23D4F4AA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A1987E-BF73-0543-A31A-FE2F22F9ACE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FD0B32-42B9-6147-A9DD-703AD6D23B09}" type="datetimeFigureOut">
              <a:rPr lang="en-US" smtClean="0"/>
              <a:t>9/18/18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ADB793-E5F9-F94B-9D19-4AFE1CC7E3C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97C18F-D6A6-5243-8C97-95761B9AA5D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13F87F-06AE-2849-8955-3E5403C5A7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859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7B199F-7045-2B45-9FAB-5676C3FADF6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Test remove of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09D591D-7212-AC42-A9E4-238ED1348A1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Copy pasted images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548C99A8-3762-AD41-AA89-50699D62C82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77995" y="2722734"/>
            <a:ext cx="1295400" cy="1270000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63EA9FB5-30B3-AE47-A3B9-8DFFCE32D4C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830731" y="2722734"/>
            <a:ext cx="1295400" cy="127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22087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Test remove of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remove of</dc:title>
  <dc:creator>Mate Borcsok</dc:creator>
  <cp:lastModifiedBy>Mate Borcsok</cp:lastModifiedBy>
  <cp:revision>1</cp:revision>
  <dcterms:created xsi:type="dcterms:W3CDTF">2018-09-18T18:46:09Z</dcterms:created>
  <dcterms:modified xsi:type="dcterms:W3CDTF">2018-09-18T18:49:29Z</dcterms:modified>
</cp:coreProperties>
</file>

<file path=docProps/thumbnail.jpeg>
</file>