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784600" cy="1778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647700" y="1169545"/>
            <a:ext cx="55026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584200" y="1233045"/>
            <a:ext cx="55026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From</a:t>
            </a:r>
          </a:p>
        </p:txBody>
      </p:sp>
      <p:sp>
        <p:nvSpPr>
          <p:cNvPr id="5" name=""/>
          <p:cNvSpPr/>
          <p:nvPr/>
        </p:nvSpPr>
        <p:spPr>
          <a:xfrm>
            <a:off x="1578965" y="584200"/>
            <a:ext cx="1515279" cy="138659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515465" y="647700"/>
            <a:ext cx="1515279" cy="138659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1451965" y="711200"/>
            <a:ext cx="1515279" cy="138659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2091037" y="850900"/>
            <a:ext cx="2625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To</a:t>
            </a:r>
          </a:p>
        </p:txBody>
      </p:sp>
      <p:sp>
        <p:nvSpPr>
          <p:cNvPr id="9" name=""/>
          <p:cNvSpPr/>
          <p:nvPr/>
        </p:nvSpPr>
        <p:spPr>
          <a:xfrm>
            <a:off x="1578965" y="1167150"/>
            <a:ext cx="527320" cy="416393"/>
          </a:xfrm>
          <a:custGeom>
            <a:pathLst>
              <a:path w="527320" h="416393">
                <a:moveTo>
                  <a:pt x="0" y="208196"/>
                </a:moveTo>
                <a:cubicBezTo>
                  <a:pt x="0" y="0"/>
                  <a:pt x="527320" y="0"/>
                  <a:pt x="527320" y="208196"/>
                </a:cubicBezTo>
                <a:cubicBezTo>
                  <a:pt x="527320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1669093" y="1235647"/>
            <a:ext cx="347065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My</a:t>
            </a:r>
          </a:p>
        </p:txBody>
      </p:sp>
      <p:sp>
        <p:nvSpPr>
          <p:cNvPr id="11" name=""/>
          <p:cNvSpPr/>
          <p:nvPr/>
        </p:nvSpPr>
        <p:spPr>
          <a:xfrm>
            <a:off x="2233286" y="1235647"/>
            <a:ext cx="606958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Yours</a:t>
            </a:r>
          </a:p>
        </p:txBody>
      </p:sp>
      <p:sp>
        <p:nvSpPr>
          <p:cNvPr id="12" name=""/>
          <p:cNvSpPr/>
          <p:nvPr/>
        </p:nvSpPr>
        <p:spPr>
          <a:xfrm>
            <a:off x="1816363" y="1606445"/>
            <a:ext cx="786483" cy="416393"/>
          </a:xfrm>
          <a:custGeom>
            <a:pathLst>
              <a:path w="786483" h="416393">
                <a:moveTo>
                  <a:pt x="0" y="208196"/>
                </a:moveTo>
                <a:cubicBezTo>
                  <a:pt x="0" y="0"/>
                  <a:pt x="786483" y="0"/>
                  <a:pt x="786483" y="208196"/>
                </a:cubicBezTo>
                <a:cubicBezTo>
                  <a:pt x="786483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1957027" y="1674942"/>
            <a:ext cx="505155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Hers</a:t>
            </a:r>
          </a:p>
        </p:txBody>
      </p:sp>
      <p:sp>
        <p:nvSpPr>
          <p:cNvPr id="14" name=""/>
          <p:cNvSpPr/>
          <p:nvPr/>
        </p:nvSpPr>
        <p:spPr>
          <a:xfrm>
            <a:off x="3348244" y="1201295"/>
            <a:ext cx="765251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Beyond</a:t>
            </a:r>
          </a:p>
        </p:txBody>
      </p:sp>
      <p:cxnSp>
        <p:nvCxnSpPr>
          <p:cNvPr id="15" name=""/>
          <p:cNvCxnSpPr/>
          <p:nvPr/>
        </p:nvCxnSpPr>
        <p:spPr>
          <a:xfrm flipV="1">
            <a:off x="1134465" y="1359435"/>
            <a:ext cx="317500" cy="713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>
            <a:off x="1197965" y="1352074"/>
            <a:ext cx="381374" cy="13768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 flipV="1">
            <a:off x="2967244" y="1356966"/>
            <a:ext cx="381000" cy="15903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3094244" y="1312000"/>
            <a:ext cx="254000" cy="11568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3094244" y="1340995"/>
            <a:ext cx="253999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